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9" r:id="rId5"/>
    <p:sldId id="261" r:id="rId6"/>
    <p:sldId id="262" r:id="rId7"/>
    <p:sldId id="263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Cyber Scam Awareness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20" y="407276"/>
            <a:ext cx="7620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“Do me a Favor”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849527" cy="412698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Most of us are very familiar with this one.</a:t>
            </a:r>
            <a:endParaRPr lang="en-US" dirty="0"/>
          </a:p>
          <a:p>
            <a:r>
              <a:rPr lang="en-US" dirty="0"/>
              <a:t>E</a:t>
            </a:r>
            <a:r>
              <a:rPr lang="en-US" dirty="0" smtClean="0"/>
              <a:t>mail </a:t>
            </a:r>
            <a:r>
              <a:rPr lang="en-US" dirty="0"/>
              <a:t>from our priest or a deacon or even the Bishop asking us for a favor but they can’t receive any phone calls right now because they are going into a meeting or prayer </a:t>
            </a:r>
            <a:r>
              <a:rPr lang="en-US" dirty="0" smtClean="0"/>
              <a:t>session</a:t>
            </a:r>
          </a:p>
          <a:p>
            <a:r>
              <a:rPr lang="en-US" dirty="0" smtClean="0"/>
              <a:t>Usually asking for gift cards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990" y="112584"/>
            <a:ext cx="2916226" cy="440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Mortgage and Deed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3078051"/>
            <a:ext cx="9613861" cy="34644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all know about typical “thefts”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Deed forging</a:t>
            </a:r>
          </a:p>
          <a:p>
            <a:endParaRPr lang="en-US" sz="3200" dirty="0"/>
          </a:p>
          <a:p>
            <a:r>
              <a:rPr lang="en-US" sz="3200" dirty="0" smtClean="0"/>
              <a:t>False Deed Transfers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66" y="122165"/>
            <a:ext cx="5041505" cy="28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Impersonation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3348507"/>
            <a:ext cx="9613861" cy="25876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Receiving emails, texts or phone calls from a bank advising an account is locked because of unusual activity</a:t>
            </a:r>
            <a:endParaRPr lang="en-US" sz="3200" dirty="0" smtClean="0"/>
          </a:p>
          <a:p>
            <a:r>
              <a:rPr lang="en-US" sz="3200" dirty="0" smtClean="0"/>
              <a:t>Asks the user to click a links or call a number to verify a transaction.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891" y="252755"/>
            <a:ext cx="5487166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Check 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07583" y="2781837"/>
            <a:ext cx="9543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Limit the use of paper checks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Mail Theft on the Rise</a:t>
            </a:r>
          </a:p>
          <a:p>
            <a:endParaRPr lang="en-US" sz="3200" dirty="0"/>
          </a:p>
          <a:p>
            <a:r>
              <a:rPr lang="en-US" sz="3200" dirty="0" smtClean="0"/>
              <a:t>Use Alternative ways of Payment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08" y="306947"/>
            <a:ext cx="4805016" cy="323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Fake Delivery Service Texts</a:t>
            </a:r>
            <a:endParaRPr lang="en-US" dirty="0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06063" y="2240924"/>
            <a:ext cx="10831132" cy="393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Criminals </a:t>
            </a:r>
            <a:r>
              <a:rPr lang="en-US" sz="3200" b="1" dirty="0"/>
              <a:t>pretend to be USPS, FedEx and UPS, </a:t>
            </a:r>
            <a:r>
              <a:rPr lang="en-US" sz="3200" b="1" dirty="0" err="1"/>
              <a:t>smishing</a:t>
            </a:r>
            <a:r>
              <a:rPr lang="en-US" sz="3200" b="1" dirty="0"/>
              <a:t> for your personal info and money.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Create the idea that you have to deal with it now.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04" y="500852"/>
            <a:ext cx="5314252" cy="3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AI Powered Scams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Voice Cloning</a:t>
            </a:r>
            <a:endParaRPr lang="en-US" sz="4000" dirty="0" smtClean="0"/>
          </a:p>
          <a:p>
            <a:r>
              <a:rPr lang="en-US" sz="4000" dirty="0" smtClean="0"/>
              <a:t>Deep Fake Videos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57" y="49736"/>
            <a:ext cx="5401429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17" y="2440641"/>
            <a:ext cx="5020617" cy="1004124"/>
          </a:xfrm>
          <a:prstGeom prst="rect">
            <a:avLst/>
          </a:prstGeom>
        </p:spPr>
      </p:pic>
      <p:pic>
        <p:nvPicPr>
          <p:cNvPr id="3074" name="Picture 2" descr="Funny Cybersecurity Awareness: Think Before You Click&quot; Baby One-Piece by  friendlyspoon | Redb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3" y="2589643"/>
            <a:ext cx="2901662" cy="38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10242</TotalTime>
  <Words>177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Trebuchet MS</vt:lpstr>
      <vt:lpstr>Berlin</vt:lpstr>
      <vt:lpstr>Cyber Scam Awareness</vt:lpstr>
      <vt:lpstr>“Do me a Favor”</vt:lpstr>
      <vt:lpstr>Mortgage and Deed Fraud</vt:lpstr>
      <vt:lpstr>Bank Impersonation</vt:lpstr>
      <vt:lpstr>Paper Check Fraud</vt:lpstr>
      <vt:lpstr>Fake Delivery Service Texts</vt:lpstr>
      <vt:lpstr>AI Powered Scams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Phishing Email Detection</dc:title>
  <dc:creator>Greg Miller</dc:creator>
  <cp:lastModifiedBy>Greg Miller</cp:lastModifiedBy>
  <cp:revision>77</cp:revision>
  <dcterms:created xsi:type="dcterms:W3CDTF">2019-07-23T19:06:12Z</dcterms:created>
  <dcterms:modified xsi:type="dcterms:W3CDTF">2023-12-06T14:18:28Z</dcterms:modified>
</cp:coreProperties>
</file>